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0" r:id="rId4"/>
    <p:sldId id="256" r:id="rId5"/>
    <p:sldId id="263" r:id="rId6"/>
    <p:sldId id="258" r:id="rId7"/>
    <p:sldId id="259" r:id="rId8"/>
    <p:sldId id="262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B65C46-6E2D-482A-B8C5-AE69DEFC83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11B204-87D7-42A2-A7AE-E4C187C7E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E8C308-2750-4B21-A3D7-BF15A8C42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10FE00-60CA-423B-BED1-3FD588A7B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FE7007-BB2B-48B4-8663-438166A25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60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BB1D7D-AFF7-4A51-9585-604BBDCF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71C0DB3-2383-4B2C-B54E-4A7305B17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00C978-C566-4673-BA17-B2DE57F77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A9A1E83-A219-4644-9A56-9DA17EDB3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8E059E-B339-4518-9C3F-B826C8AFD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9636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815D5F7-43DB-4AA7-99B3-96EC2A951A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E4630AD-1775-498D-ABF5-2F6B75028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E32C59B-59D1-496F-B3DC-B12884022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0B34A3-D104-4585-ACEF-F44DBC524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853F1-CD4A-4B55-BD62-095A98A30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219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28E735-6723-4768-BEC3-CEA3047F3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0FA985-1C0B-4048-B0DD-0B0FD0682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846505F-BAEB-47C4-A9F4-7AFE82AE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204DD3-1918-48D0-9995-8AEA81C45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F4B41E4-1186-44D4-A86A-65697E1AF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9644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3D9550-FD9B-4232-97B9-AEBE9D4C4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21DBA75-D232-4533-A498-E55DC058E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2B0692-F1E0-4E88-A740-55E817F0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0E53429-C1C4-4B35-BB48-F7F1EC8E1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3EF0E7-26D4-4915-AB30-0FB4FA51A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3296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8756DC-7AE4-4C4A-82F9-51A0AFAAB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CE707C-E30F-43FF-891B-13F45A7295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5011087-0725-493F-9408-8BA0FF7D2A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33ABFA-B3F2-42B9-B44C-EE077DE53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552BB1B-F35C-4793-9EF1-B385BBDB8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1CD12AD-3797-4542-A814-AB0F54687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43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1E0EA3-7F3E-4112-AA4F-FD59C6FF7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0023024-820C-4E62-8EB9-223136370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FA9872B-957F-46F2-B46E-F11C77F124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C753977-AF19-4221-AF07-8816F37E43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92E888-17A4-45CC-83C6-9E81A1CA84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F12FFEA-200C-4C0E-A9EA-36FD4FF17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D15D901-8BF4-4E2A-9F00-5FBAD068B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DE93EB0-9B95-4DC7-8BC2-54D8826A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3653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B14EDB-28C4-428C-A215-5180CD0D5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BB5804-C38C-4AB0-AD54-D8B6285DF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296EFBF-53A3-4516-BD86-C6378E679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31B6974-B81F-4186-85E0-9190AF968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46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3A85FCA-317B-4B6B-8586-EE63DE9A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BED1BE4-AAAA-408A-8939-97BF504F1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05F286-F698-49E9-8EE4-DD01424B3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1769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3CFBAD-0AC7-4E00-A1E1-44B064811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45498B-84BF-4C8B-B391-B06558960F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B512CF-37DC-4289-8BD7-45A261514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E18B02B-6F10-4ECA-B0D9-F9C14F8DC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6B3B0F-AFAF-41E8-B3CF-EB980D08D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662B9B9-5C0A-49C0-B650-F349DEE14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560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E03E5-7386-438F-9068-FD06D484E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78A6A9A-663B-445E-8B63-517A61172D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EF0FEC2-C3D6-410E-8A03-2FCF88E8F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7DCE5F5-1377-4FAA-8680-9BD4C0293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87F42B7-4ACA-484D-8C3A-A66CA0F02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8D49A2-F0B0-4A34-81A7-8C4614E07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28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0617C7A-99C5-4E08-8100-B2814B6F4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0A885A-B8B2-4B39-A58D-88E70CDD2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914C46-6A0B-430A-870D-77F880E71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0CC6B-7062-4069-8104-9B6FBFEDCFD3}" type="datetimeFigureOut">
              <a:rPr lang="de-DE" smtClean="0"/>
              <a:t>20.12.2025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16A778-36B3-4DFD-A7A5-0512C0637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9CB895-C879-47D0-968F-952353D287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03BFD-8536-4A39-901E-93693E0401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867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9C7766F2-F655-4007-8E91-AAE50B5CDD77}"/>
              </a:ext>
            </a:extLst>
          </p:cNvPr>
          <p:cNvSpPr txBox="1"/>
          <p:nvPr/>
        </p:nvSpPr>
        <p:spPr>
          <a:xfrm>
            <a:off x="3427596" y="6012495"/>
            <a:ext cx="410979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Abbildung 1. und 2. Natürliches Steinsalz </a:t>
            </a:r>
          </a:p>
          <a:p>
            <a:r>
              <a:rPr lang="de-DE" sz="1200" dirty="0"/>
              <a:t>(Entdecker &amp; Erfinder , Ort: Naturkundemuseum Wien)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54E4D59-3941-4A71-966D-6B3FA4042E77}"/>
              </a:ext>
            </a:extLst>
          </p:cNvPr>
          <p:cNvSpPr txBox="1"/>
          <p:nvPr/>
        </p:nvSpPr>
        <p:spPr>
          <a:xfrm>
            <a:off x="2821052" y="438189"/>
            <a:ext cx="4566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+mj-lt"/>
              </a:rPr>
              <a:t>Steinsalz in der Natur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6638DF-F37A-4853-8D83-348BAC352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95657" y="2382505"/>
            <a:ext cx="4230380" cy="237958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FCC40EC-97FC-4258-8220-270B837899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87"/>
          <a:stretch/>
        </p:blipFill>
        <p:spPr>
          <a:xfrm rot="5400000">
            <a:off x="5147902" y="2047413"/>
            <a:ext cx="4216408" cy="306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40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CC89CC-AE5D-4D2A-8666-540FB841C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633" y="306398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de-DE" dirty="0"/>
              <a:t>Was wir aus dem Alltag über Kochsalz (Natriumchlorid) wissen: </a:t>
            </a:r>
            <a:br>
              <a:rPr lang="de-DE" dirty="0"/>
            </a:br>
            <a:br>
              <a:rPr lang="de-DE" dirty="0"/>
            </a:br>
            <a:br>
              <a:rPr lang="de-DE" sz="3100" dirty="0"/>
            </a:br>
            <a:br>
              <a:rPr lang="de-DE" sz="3100" dirty="0"/>
            </a:br>
            <a:br>
              <a:rPr lang="de-DE" sz="3100" dirty="0"/>
            </a:br>
            <a:r>
              <a:rPr lang="de-DE" sz="3100" dirty="0">
                <a:sym typeface="Wingdings" panose="05000000000000000000" pitchFamily="2" charset="2"/>
              </a:rPr>
              <a:t></a:t>
            </a:r>
            <a:r>
              <a:rPr lang="de-DE" sz="3100" dirty="0"/>
              <a:t>Wie sieht Kochsalz aus?</a:t>
            </a:r>
            <a:br>
              <a:rPr lang="de-DE" sz="3100" dirty="0"/>
            </a:br>
            <a:br>
              <a:rPr lang="de-DE" sz="3100" dirty="0"/>
            </a:br>
            <a:r>
              <a:rPr lang="de-DE" sz="3100" dirty="0">
                <a:sym typeface="Wingdings" panose="05000000000000000000" pitchFamily="2" charset="2"/>
              </a:rPr>
              <a:t></a:t>
            </a:r>
            <a:r>
              <a:rPr lang="de-DE" sz="3100" dirty="0"/>
              <a:t>Welche Eigenschaften hat Kochsalz?</a:t>
            </a:r>
            <a:br>
              <a:rPr lang="de-DE" sz="3100" dirty="0"/>
            </a:br>
            <a:br>
              <a:rPr lang="de-DE" sz="3100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2035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ABD0FF-C854-4C2D-844F-EFDCEFAE6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376" y="243768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/>
              <a:t>Frage: Wie entstand das Kochsalz? 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/>
              <a:t>Hypothesen?</a:t>
            </a:r>
          </a:p>
        </p:txBody>
      </p:sp>
    </p:spTree>
    <p:extLst>
      <p:ext uri="{BB962C8B-B14F-4D97-AF65-F5344CB8AC3E}">
        <p14:creationId xmlns:p14="http://schemas.microsoft.com/office/powerpoint/2010/main" val="2471980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54F27DA-5B01-437F-999E-5260528C44E8}"/>
              </a:ext>
            </a:extLst>
          </p:cNvPr>
          <p:cNvSpPr txBox="1"/>
          <p:nvPr/>
        </p:nvSpPr>
        <p:spPr>
          <a:xfrm>
            <a:off x="3706377" y="6219891"/>
            <a:ext cx="3343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Abbildung 3. Entstehung von Steinsalz</a:t>
            </a:r>
          </a:p>
          <a:p>
            <a:r>
              <a:rPr lang="de-DE" sz="1200" dirty="0"/>
              <a:t>Quelle: Entdecker&amp; Erfinder </a:t>
            </a:r>
          </a:p>
          <a:p>
            <a:endParaRPr lang="de-DE" sz="12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92BA7F7-A9DE-4DC5-914E-5AD6D1D8A6F6}"/>
              </a:ext>
            </a:extLst>
          </p:cNvPr>
          <p:cNvSpPr txBox="1"/>
          <p:nvPr/>
        </p:nvSpPr>
        <p:spPr>
          <a:xfrm>
            <a:off x="3057668" y="-89113"/>
            <a:ext cx="60766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+mj-lt"/>
              </a:rPr>
              <a:t>Die Entstehung von Steinsalz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779D26B-1163-4208-A206-97AFB1478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377" y="655978"/>
            <a:ext cx="4359415" cy="564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E4BD6D-4069-447A-9439-55F9EA4D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Versuch: Beobachtung der Kristallisation unter dem Mikroskop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A052ABF-DE24-4F02-A048-545DB3DDF819}"/>
              </a:ext>
            </a:extLst>
          </p:cNvPr>
          <p:cNvSpPr txBox="1"/>
          <p:nvPr/>
        </p:nvSpPr>
        <p:spPr>
          <a:xfrm>
            <a:off x="2324041" y="5997731"/>
            <a:ext cx="6095010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Abbildung 4. &amp; 5.  Aufbau eines Mikroskops und mikroskopische Zeichnung rechts als Beispiel </a:t>
            </a:r>
          </a:p>
          <a:p>
            <a:r>
              <a:rPr lang="de-DE" sz="1100" dirty="0"/>
              <a:t>Quelle: Entdecker&amp; Erfinder </a:t>
            </a:r>
          </a:p>
          <a:p>
            <a:r>
              <a:rPr lang="de-DE" dirty="0"/>
              <a:t>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0A87FE7-9234-4150-981F-26327F1B0A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9" b="23303"/>
          <a:stretch/>
        </p:blipFill>
        <p:spPr>
          <a:xfrm>
            <a:off x="2329986" y="1690688"/>
            <a:ext cx="3410740" cy="393443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645CABC-3215-4986-991E-C445425CF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150" y="1690688"/>
            <a:ext cx="3659157" cy="473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90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976585B-C60F-46FB-A6C3-46CB162F1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212" y="729128"/>
            <a:ext cx="7375786" cy="575776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52A3972-7EFF-4E8F-9197-9ABD3BD78BFE}"/>
              </a:ext>
            </a:extLst>
          </p:cNvPr>
          <p:cNvSpPr txBox="1"/>
          <p:nvPr/>
        </p:nvSpPr>
        <p:spPr>
          <a:xfrm>
            <a:off x="1697769" y="112168"/>
            <a:ext cx="9748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+mj-lt"/>
              </a:rPr>
              <a:t>Aufgabe 1.: Zeichnen der Hydrathülle (H</a:t>
            </a:r>
            <a:r>
              <a:rPr lang="de-DE" sz="2800" baseline="-25000" dirty="0">
                <a:latin typeface="+mj-lt"/>
              </a:rPr>
              <a:t>2</a:t>
            </a:r>
            <a:r>
              <a:rPr lang="de-DE" sz="2800" dirty="0">
                <a:latin typeface="+mj-lt"/>
              </a:rPr>
              <a:t>O-Moleküle einzeichnen):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A4402AE-37A3-4510-BE3F-A9289A329056}"/>
              </a:ext>
            </a:extLst>
          </p:cNvPr>
          <p:cNvSpPr txBox="1"/>
          <p:nvPr/>
        </p:nvSpPr>
        <p:spPr>
          <a:xfrm>
            <a:off x="1697769" y="6345722"/>
            <a:ext cx="609501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Aufgabenblatt: Aufgabe 1.</a:t>
            </a:r>
            <a:r>
              <a:rPr lang="de-DE" sz="1800" dirty="0"/>
              <a:t> </a:t>
            </a:r>
          </a:p>
          <a:p>
            <a:r>
              <a:rPr lang="de-DE" sz="1000" dirty="0"/>
              <a:t>Quelle: Entdecker&amp; Erfinder </a:t>
            </a:r>
          </a:p>
          <a:p>
            <a:r>
              <a:rPr lang="de-DE" dirty="0"/>
              <a:t> 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402779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510B5F1-078A-4C56-96DB-C2F4C2D62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9494322" cy="632954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1BD946A-F268-4B9F-9A41-30DF3A91ABB9}"/>
              </a:ext>
            </a:extLst>
          </p:cNvPr>
          <p:cNvSpPr txBox="1"/>
          <p:nvPr/>
        </p:nvSpPr>
        <p:spPr>
          <a:xfrm>
            <a:off x="868383" y="6441903"/>
            <a:ext cx="6095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Das Periodensystem 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3957673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3C6D78C9-B396-49C9-82FC-1CBB07AF4031}"/>
              </a:ext>
            </a:extLst>
          </p:cNvPr>
          <p:cNvSpPr txBox="1"/>
          <p:nvPr/>
        </p:nvSpPr>
        <p:spPr>
          <a:xfrm>
            <a:off x="766297" y="6035173"/>
            <a:ext cx="11167259" cy="80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 </a:t>
            </a:r>
            <a:r>
              <a:rPr lang="de-DE" dirty="0" err="1"/>
              <a:t>MindMap</a:t>
            </a:r>
            <a:r>
              <a:rPr lang="de-DE" dirty="0"/>
              <a:t> zu Kochsalz ( Natriumchlorid)</a:t>
            </a:r>
          </a:p>
          <a:p>
            <a:r>
              <a:rPr lang="de-DE" sz="1050" dirty="0"/>
              <a:t>Quelle: Entdecker&amp; Erfinder </a:t>
            </a:r>
          </a:p>
          <a:p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E966588-D138-4C02-B00A-DE80274A34F7}"/>
              </a:ext>
            </a:extLst>
          </p:cNvPr>
          <p:cNvSpPr txBox="1"/>
          <p:nvPr/>
        </p:nvSpPr>
        <p:spPr>
          <a:xfrm>
            <a:off x="989808" y="238052"/>
            <a:ext cx="42617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+mj-lt"/>
              </a:rPr>
              <a:t>Zusammenfassung: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EB3A887-98C6-4F1A-B8D1-A4CF56A02E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9"/>
          <a:stretch/>
        </p:blipFill>
        <p:spPr>
          <a:xfrm rot="5400000">
            <a:off x="2528026" y="-623518"/>
            <a:ext cx="4898828" cy="822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55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Office PowerPoint</Application>
  <PresentationFormat>Breitbild</PresentationFormat>
  <Paragraphs>21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</vt:lpstr>
      <vt:lpstr>PowerPoint-Präsentation</vt:lpstr>
      <vt:lpstr>Was wir aus dem Alltag über Kochsalz (Natriumchlorid) wissen:      Wie sieht Kochsalz aus?  Welche Eigenschaften hat Kochsalz?    </vt:lpstr>
      <vt:lpstr>Frage: Wie entstand das Kochsalz?    Hypothesen?</vt:lpstr>
      <vt:lpstr>PowerPoint-Präsentation</vt:lpstr>
      <vt:lpstr>Versuch: Beobachtung der Kristallisation unter dem Mikroskop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Christopher Schlemm</dc:creator>
  <cp:lastModifiedBy>Christopher Schlemm</cp:lastModifiedBy>
  <cp:revision>14</cp:revision>
  <dcterms:created xsi:type="dcterms:W3CDTF">2024-05-05T15:52:59Z</dcterms:created>
  <dcterms:modified xsi:type="dcterms:W3CDTF">2025-12-20T04:52:38Z</dcterms:modified>
</cp:coreProperties>
</file>