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>
        <p:scale>
          <a:sx n="70" d="100"/>
          <a:sy n="70" d="100"/>
        </p:scale>
        <p:origin x="-7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0702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05198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93793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30038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60970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5321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56152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19570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301121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4957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1120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32FD1-D706-4ED0-9233-39CF8315CBE8}" type="datetimeFigureOut">
              <a:rPr lang="de-DE" smtClean="0"/>
              <a:pPr/>
              <a:t>25.09.2016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3CCAB-737C-4816-B14D-8475D8C981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590585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958000" y="732729"/>
            <a:ext cx="6620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In einem Samen ist schon eine </a:t>
            </a:r>
            <a:r>
              <a:rPr lang="de-DE" sz="2000" b="1" u="sng" dirty="0" smtClean="0"/>
              <a:t>vollständige</a:t>
            </a:r>
            <a:r>
              <a:rPr lang="de-DE" sz="2000" b="1" dirty="0" smtClean="0"/>
              <a:t> Pflanze angelegt:</a:t>
            </a:r>
            <a:endParaRPr lang="de-DE" sz="20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2532570" y="5846598"/>
            <a:ext cx="195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Die Wurzel</a:t>
            </a:r>
            <a:endParaRPr lang="de-DE" b="1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8651" y="2570113"/>
            <a:ext cx="7335337" cy="3043451"/>
          </a:xfrm>
          <a:prstGeom prst="rect">
            <a:avLst/>
          </a:prstGeom>
        </p:spPr>
      </p:pic>
      <p:cxnSp>
        <p:nvCxnSpPr>
          <p:cNvPr id="7" name="Gerader Verbinder 6"/>
          <p:cNvCxnSpPr/>
          <p:nvPr/>
        </p:nvCxnSpPr>
        <p:spPr>
          <a:xfrm flipV="1">
            <a:off x="5353025" y="4271749"/>
            <a:ext cx="65136" cy="1406848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 flipV="1">
            <a:off x="3384645" y="4454527"/>
            <a:ext cx="1531652" cy="1373067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>
            <a:endCxn id="19" idx="1"/>
          </p:cNvCxnSpPr>
          <p:nvPr/>
        </p:nvCxnSpPr>
        <p:spPr>
          <a:xfrm>
            <a:off x="7851958" y="3671382"/>
            <a:ext cx="1456905" cy="5132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9308863" y="3353348"/>
            <a:ext cx="2883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Der </a:t>
            </a:r>
            <a:r>
              <a:rPr lang="de-DE" b="1" smtClean="0"/>
              <a:t>Spross </a:t>
            </a:r>
          </a:p>
          <a:p>
            <a:r>
              <a:rPr lang="de-DE" b="1" smtClean="0"/>
              <a:t>( </a:t>
            </a:r>
            <a:r>
              <a:rPr lang="de-DE" b="1" dirty="0" smtClean="0"/>
              <a:t>Synonym: Der Stängel)</a:t>
            </a:r>
            <a:endParaRPr lang="de-DE" b="1" dirty="0"/>
          </a:p>
        </p:txBody>
      </p:sp>
      <p:sp>
        <p:nvSpPr>
          <p:cNvPr id="21" name="Textfeld 20"/>
          <p:cNvSpPr txBox="1"/>
          <p:nvPr/>
        </p:nvSpPr>
        <p:spPr>
          <a:xfrm>
            <a:off x="4108808" y="3192734"/>
            <a:ext cx="195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Das Laubblatt</a:t>
            </a:r>
            <a:endParaRPr lang="de-DE" b="1" dirty="0"/>
          </a:p>
        </p:txBody>
      </p:sp>
      <p:cxnSp>
        <p:nvCxnSpPr>
          <p:cNvPr id="24" name="Gerader Verbinder 23"/>
          <p:cNvCxnSpPr/>
          <p:nvPr/>
        </p:nvCxnSpPr>
        <p:spPr>
          <a:xfrm>
            <a:off x="4848058" y="3562066"/>
            <a:ext cx="188261" cy="5297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4404325" y="5678597"/>
            <a:ext cx="3396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Das Keimblatt (Die Kotyledone) </a:t>
            </a:r>
            <a:endParaRPr lang="de-DE" b="1" dirty="0"/>
          </a:p>
        </p:txBody>
      </p:sp>
      <p:sp>
        <p:nvSpPr>
          <p:cNvPr id="33" name="Textfeld 32"/>
          <p:cNvSpPr txBox="1"/>
          <p:nvPr/>
        </p:nvSpPr>
        <p:spPr>
          <a:xfrm>
            <a:off x="8910322" y="5066127"/>
            <a:ext cx="195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Die Wurzel</a:t>
            </a:r>
            <a:endParaRPr lang="de-DE" b="1" dirty="0"/>
          </a:p>
        </p:txBody>
      </p:sp>
      <p:cxnSp>
        <p:nvCxnSpPr>
          <p:cNvPr id="34" name="Gerader Verbinder 33"/>
          <p:cNvCxnSpPr>
            <a:endCxn id="38" idx="1"/>
          </p:cNvCxnSpPr>
          <p:nvPr/>
        </p:nvCxnSpPr>
        <p:spPr>
          <a:xfrm flipV="1">
            <a:off x="8189866" y="3132853"/>
            <a:ext cx="503758" cy="1196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/>
          <p:cNvCxnSpPr/>
          <p:nvPr/>
        </p:nvCxnSpPr>
        <p:spPr>
          <a:xfrm>
            <a:off x="7943582" y="4576763"/>
            <a:ext cx="1056640" cy="600525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8412183" y="2285026"/>
            <a:ext cx="195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Das Laubblatt</a:t>
            </a:r>
            <a:endParaRPr lang="de-DE" b="1" dirty="0"/>
          </a:p>
        </p:txBody>
      </p:sp>
      <p:cxnSp>
        <p:nvCxnSpPr>
          <p:cNvPr id="37" name="Gerader Verbinder 36"/>
          <p:cNvCxnSpPr/>
          <p:nvPr/>
        </p:nvCxnSpPr>
        <p:spPr>
          <a:xfrm flipV="1">
            <a:off x="8007880" y="2593074"/>
            <a:ext cx="453733" cy="349176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8693624" y="2948187"/>
            <a:ext cx="349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Die Keimblätter ( Die Kotyledonen) </a:t>
            </a:r>
            <a:endParaRPr lang="de-DE" b="1" dirty="0"/>
          </a:p>
        </p:txBody>
      </p:sp>
      <p:sp>
        <p:nvSpPr>
          <p:cNvPr id="43" name="Rechteck 42"/>
          <p:cNvSpPr/>
          <p:nvPr/>
        </p:nvSpPr>
        <p:spPr>
          <a:xfrm>
            <a:off x="1951282" y="1500650"/>
            <a:ext cx="6961645" cy="736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3111689" y="1542198"/>
            <a:ext cx="4245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Was passiert hier?  </a:t>
            </a:r>
          </a:p>
          <a:p>
            <a:r>
              <a:rPr lang="de-DE" b="1" dirty="0" smtClean="0"/>
              <a:t>Der Bohnensamen </a:t>
            </a:r>
            <a:r>
              <a:rPr lang="de-DE" b="1" u="sng" dirty="0" smtClean="0"/>
              <a:t>keimt. </a:t>
            </a:r>
            <a:r>
              <a:rPr lang="de-DE" b="1" dirty="0" smtClean="0"/>
              <a:t>( Verb: keimen)</a:t>
            </a:r>
            <a:endParaRPr lang="de-DE" b="1" dirty="0"/>
          </a:p>
        </p:txBody>
      </p:sp>
      <p:sp>
        <p:nvSpPr>
          <p:cNvPr id="22" name="Rechteck 21"/>
          <p:cNvSpPr/>
          <p:nvPr/>
        </p:nvSpPr>
        <p:spPr>
          <a:xfrm>
            <a:off x="481019" y="2944083"/>
            <a:ext cx="2004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Der Bohnensamen 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1760560" y="4694829"/>
            <a:ext cx="984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Die Erde</a:t>
            </a:r>
            <a:endParaRPr lang="de-DE" b="1" dirty="0"/>
          </a:p>
        </p:txBody>
      </p:sp>
      <p:cxnSp>
        <p:nvCxnSpPr>
          <p:cNvPr id="26" name="Gerade Verbindung 25"/>
          <p:cNvCxnSpPr>
            <a:stCxn id="22" idx="2"/>
          </p:cNvCxnSpPr>
          <p:nvPr/>
        </p:nvCxnSpPr>
        <p:spPr>
          <a:xfrm>
            <a:off x="1483057" y="3313415"/>
            <a:ext cx="605052" cy="494311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33"/>
          <p:cNvCxnSpPr>
            <a:endCxn id="38" idx="1"/>
          </p:cNvCxnSpPr>
          <p:nvPr/>
        </p:nvCxnSpPr>
        <p:spPr>
          <a:xfrm flipV="1">
            <a:off x="7519916" y="3132853"/>
            <a:ext cx="1173708" cy="169906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Geschweifte Klammer rechts 24"/>
          <p:cNvSpPr/>
          <p:nvPr/>
        </p:nvSpPr>
        <p:spPr>
          <a:xfrm>
            <a:off x="5036024" y="3848669"/>
            <a:ext cx="95534" cy="887104"/>
          </a:xfrm>
          <a:prstGeom prst="rightBrac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835464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Benutzerdefiniert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Folie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Schlemm, Christopher</dc:creator>
  <cp:lastModifiedBy>Christopher Schlemm</cp:lastModifiedBy>
  <cp:revision>6</cp:revision>
  <dcterms:created xsi:type="dcterms:W3CDTF">2016-09-15T08:40:01Z</dcterms:created>
  <dcterms:modified xsi:type="dcterms:W3CDTF">2016-09-25T11:17:31Z</dcterms:modified>
</cp:coreProperties>
</file>