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A4B6-B221-4919-8EDA-2B0484B3F279}" type="datetimeFigureOut">
              <a:rPr lang="de-DE" smtClean="0"/>
              <a:t>25.11.2025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D569-1059-459F-BADE-4C3B744A90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A4B6-B221-4919-8EDA-2B0484B3F279}" type="datetimeFigureOut">
              <a:rPr lang="de-DE" smtClean="0"/>
              <a:t>25.11.2025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D569-1059-459F-BADE-4C3B744A90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A4B6-B221-4919-8EDA-2B0484B3F279}" type="datetimeFigureOut">
              <a:rPr lang="de-DE" smtClean="0"/>
              <a:t>25.11.2025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D569-1059-459F-BADE-4C3B744A90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A4B6-B221-4919-8EDA-2B0484B3F279}" type="datetimeFigureOut">
              <a:rPr lang="de-DE" smtClean="0"/>
              <a:t>25.11.2025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D569-1059-459F-BADE-4C3B744A90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A4B6-B221-4919-8EDA-2B0484B3F279}" type="datetimeFigureOut">
              <a:rPr lang="de-DE" smtClean="0"/>
              <a:t>25.11.2025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D569-1059-459F-BADE-4C3B744A90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A4B6-B221-4919-8EDA-2B0484B3F279}" type="datetimeFigureOut">
              <a:rPr lang="de-DE" smtClean="0"/>
              <a:t>25.11.2025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D569-1059-459F-BADE-4C3B744A90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A4B6-B221-4919-8EDA-2B0484B3F279}" type="datetimeFigureOut">
              <a:rPr lang="de-DE" smtClean="0"/>
              <a:t>25.11.2025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D569-1059-459F-BADE-4C3B744A90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A4B6-B221-4919-8EDA-2B0484B3F279}" type="datetimeFigureOut">
              <a:rPr lang="de-DE" smtClean="0"/>
              <a:t>25.11.2025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D569-1059-459F-BADE-4C3B744A90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A4B6-B221-4919-8EDA-2B0484B3F279}" type="datetimeFigureOut">
              <a:rPr lang="de-DE" smtClean="0"/>
              <a:t>25.11.2025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D569-1059-459F-BADE-4C3B744A90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A4B6-B221-4919-8EDA-2B0484B3F279}" type="datetimeFigureOut">
              <a:rPr lang="de-DE" smtClean="0"/>
              <a:t>25.11.2025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D569-1059-459F-BADE-4C3B744A90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A4B6-B221-4919-8EDA-2B0484B3F279}" type="datetimeFigureOut">
              <a:rPr lang="de-DE" smtClean="0"/>
              <a:t>25.11.2025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7D569-1059-459F-BADE-4C3B744A90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6A4B6-B221-4919-8EDA-2B0484B3F279}" type="datetimeFigureOut">
              <a:rPr lang="de-DE" smtClean="0"/>
              <a:t>25.11.2025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7D569-1059-459F-BADE-4C3B744A9086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reative Commons Lizenzvertra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400" y="6515732"/>
            <a:ext cx="971600" cy="34226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5" name="Textfeld 4"/>
          <p:cNvSpPr txBox="1"/>
          <p:nvPr/>
        </p:nvSpPr>
        <p:spPr>
          <a:xfrm>
            <a:off x="3275856" y="2420888"/>
            <a:ext cx="2297873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2000" b="1">
                <a:latin typeface="Caviar Dreams" pitchFamily="34" charset="0"/>
              </a:rPr>
              <a:t>Die Kennzeichen </a:t>
            </a:r>
            <a:endParaRPr lang="de-DE" sz="2000" b="1" dirty="0">
              <a:latin typeface="Caviar Dreams" pitchFamily="34" charset="0"/>
            </a:endParaRPr>
          </a:p>
          <a:p>
            <a:pPr algn="ctr"/>
            <a:r>
              <a:rPr lang="de-DE" sz="2000" b="1" dirty="0">
                <a:latin typeface="Caviar Dreams" pitchFamily="34" charset="0"/>
              </a:rPr>
              <a:t>des Lebens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691680" y="576064"/>
            <a:ext cx="1928541" cy="40011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2000" b="1" dirty="0">
                <a:latin typeface="Caviar Dreams" pitchFamily="34" charset="0"/>
              </a:rPr>
              <a:t>Die Bewegung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572000" y="620688"/>
            <a:ext cx="2502416" cy="70788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2000" b="1" dirty="0">
                <a:latin typeface="Caviar Dreams" pitchFamily="34" charset="0"/>
              </a:rPr>
              <a:t>Die Fortpflanzung </a:t>
            </a:r>
          </a:p>
          <a:p>
            <a:r>
              <a:rPr lang="de-DE" sz="2000" b="1" dirty="0">
                <a:latin typeface="Caviar Dreams" pitchFamily="34" charset="0"/>
              </a:rPr>
              <a:t>und die Vererbung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539552" y="3861048"/>
            <a:ext cx="2692147" cy="70788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2000" b="1" dirty="0">
                <a:latin typeface="Caviar Dreams" pitchFamily="34" charset="0"/>
              </a:rPr>
              <a:t>Die Reizbarkeit und </a:t>
            </a:r>
          </a:p>
          <a:p>
            <a:r>
              <a:rPr lang="de-DE" sz="2000" b="1" dirty="0">
                <a:latin typeface="Caviar Dreams" pitchFamily="34" charset="0"/>
              </a:rPr>
              <a:t>die Selbstregulation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4572000" y="3573016"/>
            <a:ext cx="4385431" cy="70788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Caviar Dreams" pitchFamily="34" charset="0"/>
              </a:rPr>
              <a:t>Die Organisation </a:t>
            </a:r>
          </a:p>
          <a:p>
            <a:r>
              <a:rPr lang="de-DE" sz="2000" b="1" dirty="0">
                <a:latin typeface="Caviar Dreams" pitchFamily="34" charset="0"/>
              </a:rPr>
              <a:t>und die Struktur (der Zellaufbau)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6876256" y="1916832"/>
            <a:ext cx="1789977" cy="40011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2000" b="1" dirty="0">
                <a:latin typeface="Caviar Dreams" pitchFamily="34" charset="0"/>
              </a:rPr>
              <a:t>Die Evolution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0"/>
            <a:ext cx="1512168" cy="156801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2348880"/>
            <a:ext cx="1786376" cy="101819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4437112"/>
            <a:ext cx="1418653" cy="136815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653136"/>
            <a:ext cx="1656184" cy="160291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 t="10165"/>
          <a:stretch>
            <a:fillRect/>
          </a:stretch>
        </p:blipFill>
        <p:spPr bwMode="auto">
          <a:xfrm>
            <a:off x="539552" y="2420888"/>
            <a:ext cx="1692188" cy="12727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 r="10897"/>
          <a:stretch>
            <a:fillRect/>
          </a:stretch>
        </p:blipFill>
        <p:spPr bwMode="auto">
          <a:xfrm>
            <a:off x="179512" y="0"/>
            <a:ext cx="1475656" cy="155491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cxnSp>
        <p:nvCxnSpPr>
          <p:cNvPr id="19" name="Gerade Verbindung 18"/>
          <p:cNvCxnSpPr/>
          <p:nvPr/>
        </p:nvCxnSpPr>
        <p:spPr>
          <a:xfrm>
            <a:off x="2987824" y="1008112"/>
            <a:ext cx="1152128" cy="1412776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/>
          <p:nvPr/>
        </p:nvCxnSpPr>
        <p:spPr>
          <a:xfrm flipH="1">
            <a:off x="4644009" y="1340768"/>
            <a:ext cx="1080119" cy="108012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>
            <a:endCxn id="5" idx="1"/>
          </p:cNvCxnSpPr>
          <p:nvPr/>
        </p:nvCxnSpPr>
        <p:spPr>
          <a:xfrm>
            <a:off x="2843808" y="2348880"/>
            <a:ext cx="432048" cy="42595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>
            <a:endCxn id="11" idx="1"/>
          </p:cNvCxnSpPr>
          <p:nvPr/>
        </p:nvCxnSpPr>
        <p:spPr>
          <a:xfrm flipV="1">
            <a:off x="5580112" y="2116887"/>
            <a:ext cx="1296144" cy="70866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29"/>
          <p:cNvCxnSpPr/>
          <p:nvPr/>
        </p:nvCxnSpPr>
        <p:spPr>
          <a:xfrm flipV="1">
            <a:off x="2555776" y="2996952"/>
            <a:ext cx="720080" cy="864096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/>
          <p:cNvCxnSpPr/>
          <p:nvPr/>
        </p:nvCxnSpPr>
        <p:spPr>
          <a:xfrm>
            <a:off x="5580112" y="2996952"/>
            <a:ext cx="648072" cy="576064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2987824" y="4725144"/>
            <a:ext cx="3142142" cy="70788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2000" b="1" dirty="0">
                <a:latin typeface="Caviar Dreams" pitchFamily="34" charset="0"/>
              </a:rPr>
              <a:t>Der Stoffwechsel</a:t>
            </a:r>
          </a:p>
          <a:p>
            <a:r>
              <a:rPr lang="de-DE" sz="2000" b="1" dirty="0">
                <a:latin typeface="Caviar Dreams" pitchFamily="34" charset="0"/>
              </a:rPr>
              <a:t>und der Energiewechsel</a:t>
            </a: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1840" y="5445224"/>
            <a:ext cx="1284659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984" y="5445224"/>
            <a:ext cx="1400373" cy="116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179512" y="1628800"/>
            <a:ext cx="2654637" cy="70788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2000" b="1" dirty="0">
                <a:latin typeface="Caviar Dreams" pitchFamily="34" charset="0"/>
              </a:rPr>
              <a:t>Das Wachstum </a:t>
            </a:r>
          </a:p>
          <a:p>
            <a:r>
              <a:rPr lang="de-DE" sz="2000" b="1" dirty="0">
                <a:latin typeface="Caviar Dreams" pitchFamily="34" charset="0"/>
              </a:rPr>
              <a:t>und die Entwicklung</a:t>
            </a:r>
          </a:p>
        </p:txBody>
      </p:sp>
      <p:cxnSp>
        <p:nvCxnSpPr>
          <p:cNvPr id="43" name="Gerade Verbindung 42"/>
          <p:cNvCxnSpPr>
            <a:endCxn id="5" idx="2"/>
          </p:cNvCxnSpPr>
          <p:nvPr/>
        </p:nvCxnSpPr>
        <p:spPr>
          <a:xfrm flipV="1">
            <a:off x="4139954" y="3128774"/>
            <a:ext cx="284839" cy="159637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Image result for das Feu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102" name="AutoShape 6" descr="Image result for das feu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104" name="AutoShape 8" descr="Image result for das feu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1331640" y="476672"/>
            <a:ext cx="6942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Welche Merkmale des Lebens erfüllen diese nicht lebendigen Objekte?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1835696" y="2996952"/>
            <a:ext cx="1688091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Das Feuer </a:t>
            </a:r>
            <a:r>
              <a:rPr lang="de-DE" sz="1100" dirty="0"/>
              <a:t>( Quelle: </a:t>
            </a:r>
          </a:p>
          <a:p>
            <a:r>
              <a:rPr lang="de-DE" sz="1100" dirty="0" err="1"/>
              <a:t>nano</a:t>
            </a:r>
            <a:r>
              <a:rPr lang="de-DE" sz="1100" dirty="0"/>
              <a:t> </a:t>
            </a:r>
            <a:r>
              <a:rPr lang="de-DE" sz="1100" dirty="0" err="1"/>
              <a:t>Banana</a:t>
            </a:r>
            <a:r>
              <a:rPr lang="de-DE" sz="1100" dirty="0"/>
              <a:t>)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5652120" y="3140968"/>
            <a:ext cx="1775486" cy="815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Der Kristall </a:t>
            </a:r>
            <a:r>
              <a:rPr lang="de-DE" sz="1100" dirty="0"/>
              <a:t>( Quelle: </a:t>
            </a:r>
          </a:p>
          <a:p>
            <a:r>
              <a:rPr lang="de-DE" sz="1100" dirty="0" err="1"/>
              <a:t>nano</a:t>
            </a:r>
            <a:r>
              <a:rPr lang="de-DE" sz="1100" dirty="0"/>
              <a:t> </a:t>
            </a:r>
            <a:r>
              <a:rPr lang="de-DE" sz="1100" dirty="0" err="1"/>
              <a:t>Banana</a:t>
            </a:r>
            <a:r>
              <a:rPr lang="de-DE" sz="1100" dirty="0"/>
              <a:t>)</a:t>
            </a:r>
          </a:p>
          <a:p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5580112" y="5733256"/>
            <a:ext cx="21078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Der Computer und </a:t>
            </a:r>
          </a:p>
          <a:p>
            <a:r>
              <a:rPr lang="de-DE" dirty="0"/>
              <a:t>das Programm</a:t>
            </a:r>
            <a:r>
              <a:rPr lang="de-DE" sz="1200" dirty="0"/>
              <a:t>( Quelle: </a:t>
            </a:r>
          </a:p>
          <a:p>
            <a:r>
              <a:rPr lang="de-DE" sz="1200" dirty="0" err="1"/>
              <a:t>nano</a:t>
            </a:r>
            <a:r>
              <a:rPr lang="de-DE" sz="1200" dirty="0"/>
              <a:t> </a:t>
            </a:r>
            <a:r>
              <a:rPr lang="de-DE" sz="1200" dirty="0" err="1"/>
              <a:t>Banana</a:t>
            </a:r>
            <a:r>
              <a:rPr lang="de-DE" sz="1200" dirty="0"/>
              <a:t>)</a:t>
            </a:r>
          </a:p>
          <a:p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115616" y="5877272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Das Buch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B6E294F-A299-4F04-8BD8-A4E71C47B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992" y="958539"/>
            <a:ext cx="1925878" cy="192587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4463093-587B-45C9-88B7-0EFF442A15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8" y="1268064"/>
            <a:ext cx="1534638" cy="153463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78DA1FC-58F4-473C-BDDA-FADCE9087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3675992"/>
            <a:ext cx="2060848" cy="206084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F5C471D-83EA-407C-BBDC-3E2EA9372D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9016" y="3956576"/>
            <a:ext cx="1556792" cy="1556792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0F03B274-FB1D-4115-B352-A1C725CB292C}"/>
              </a:ext>
            </a:extLst>
          </p:cNvPr>
          <p:cNvSpPr txBox="1"/>
          <p:nvPr/>
        </p:nvSpPr>
        <p:spPr>
          <a:xfrm>
            <a:off x="2003288" y="5899461"/>
            <a:ext cx="457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100" dirty="0"/>
              <a:t>( Quelle: </a:t>
            </a:r>
          </a:p>
          <a:p>
            <a:r>
              <a:rPr lang="de-DE" sz="1100" dirty="0" err="1"/>
              <a:t>nano</a:t>
            </a:r>
            <a:r>
              <a:rPr lang="de-DE" sz="1100" dirty="0"/>
              <a:t> </a:t>
            </a:r>
            <a:r>
              <a:rPr lang="de-DE" sz="1100" dirty="0" err="1"/>
              <a:t>Banana</a:t>
            </a:r>
            <a:r>
              <a:rPr lang="de-DE" sz="1100" dirty="0"/>
              <a:t>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2328A36-3527-416E-89DA-09D65ACB189F}"/>
              </a:ext>
            </a:extLst>
          </p:cNvPr>
          <p:cNvSpPr txBox="1"/>
          <p:nvPr/>
        </p:nvSpPr>
        <p:spPr>
          <a:xfrm>
            <a:off x="899592" y="6453336"/>
            <a:ext cx="2733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Bildquelle: </a:t>
            </a:r>
            <a:r>
              <a:rPr lang="de-DE" dirty="0" err="1"/>
              <a:t>Ki</a:t>
            </a:r>
            <a:r>
              <a:rPr lang="de-DE" dirty="0"/>
              <a:t>-Nano </a:t>
            </a:r>
            <a:r>
              <a:rPr lang="de-DE" dirty="0" err="1"/>
              <a:t>Banana</a:t>
            </a:r>
            <a:endParaRPr lang="de-D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Bildschirmpräsentation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Caviar Dreams</vt:lpstr>
      <vt:lpstr>Larissa-Design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Christopher Schlemm</dc:creator>
  <cp:lastModifiedBy>Christopher Schlemm</cp:lastModifiedBy>
  <cp:revision>7</cp:revision>
  <dcterms:created xsi:type="dcterms:W3CDTF">2018-08-19T09:04:55Z</dcterms:created>
  <dcterms:modified xsi:type="dcterms:W3CDTF">2025-11-25T01:10:28Z</dcterms:modified>
</cp:coreProperties>
</file>